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62" r:id="rId5"/>
    <p:sldId id="263" r:id="rId6"/>
    <p:sldId id="26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87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28/11/2023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158935"/>
            <a:ext cx="6995120" cy="1210146"/>
          </a:xfrm>
          <a:noFill/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sz="3100" b="1" dirty="0"/>
              <a:t>RCP RENATEN NATIONALE</a:t>
            </a:r>
            <a:br>
              <a:rPr lang="fr-FR" sz="3100" b="1" dirty="0"/>
            </a:br>
            <a:r>
              <a:rPr lang="fr-FR" sz="3100" b="1" dirty="0"/>
              <a:t>du . . / . . / . . . .</a:t>
            </a:r>
            <a:br>
              <a:rPr lang="fr-FR" sz="3200" b="1" dirty="0"/>
            </a:br>
            <a:r>
              <a:rPr lang="fr-FR" sz="1800" b="1" dirty="0">
                <a:sym typeface="Wingdings 2" panose="05020102010507070707" pitchFamily="18" charset="2"/>
              </a:rPr>
              <a:t> </a:t>
            </a:r>
            <a:r>
              <a:rPr lang="fr-FR" sz="1800" b="1" dirty="0"/>
              <a:t>IGR          </a:t>
            </a:r>
            <a:r>
              <a:rPr lang="fr-FR" sz="1800" b="1" dirty="0">
                <a:sym typeface="Wingdings 2" panose="05020102010507070707" pitchFamily="18" charset="2"/>
              </a:rPr>
              <a:t> </a:t>
            </a:r>
            <a:r>
              <a:rPr lang="fr-FR" sz="1800" b="1" dirty="0"/>
              <a:t>APHP Beaujon         </a:t>
            </a:r>
            <a:r>
              <a:rPr lang="fr-FR" sz="1800" b="1" dirty="0">
                <a:sym typeface="Wingdings 2" panose="05020102010507070707" pitchFamily="18" charset="2"/>
              </a:rPr>
              <a:t> HEH Lyon</a:t>
            </a:r>
            <a:endParaRPr lang="fr-FR" sz="1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661885"/>
              </p:ext>
            </p:extLst>
          </p:nvPr>
        </p:nvGraphicFramePr>
        <p:xfrm>
          <a:off x="251520" y="1700808"/>
          <a:ext cx="828092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406558529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6199095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57511505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43944533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752604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premières lettres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premières lettres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Prénom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Date de naissance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Sexe: H / 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83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Patient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1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Etat</a:t>
                      </a:r>
                      <a:r>
                        <a:rPr lang="fr-FR" sz="1200" b="1" baseline="0" dirty="0"/>
                        <a:t> clinique</a:t>
                      </a:r>
                      <a:endParaRPr lang="fr-FR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OMS:</a:t>
                      </a:r>
                      <a:r>
                        <a:rPr lang="fr-FR" sz="1200" baseline="0" dirty="0"/>
                        <a:t> 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Poids: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Taille: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998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Médecin</a:t>
                      </a:r>
                      <a:r>
                        <a:rPr lang="fr-FR" sz="1200" b="1" baseline="0" dirty="0"/>
                        <a:t> référent</a:t>
                      </a:r>
                      <a:endParaRPr lang="fr-FR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i="1" dirty="0"/>
                        <a:t>Nom:</a:t>
                      </a:r>
                    </a:p>
                    <a:p>
                      <a:r>
                        <a:rPr lang="fr-FR" sz="1200" i="1" dirty="0"/>
                        <a:t>Email:</a:t>
                      </a:r>
                    </a:p>
                    <a:p>
                      <a:r>
                        <a:rPr lang="fr-FR" sz="1200" i="1" dirty="0"/>
                        <a:t>Centre d’appartenance: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782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RCP RENATEN Régionale</a:t>
                      </a:r>
                      <a:r>
                        <a:rPr lang="fr-FR" sz="1200" b="1" baseline="0" dirty="0"/>
                        <a:t> </a:t>
                      </a:r>
                      <a:r>
                        <a:rPr lang="fr-FR" sz="1200" b="1" dirty="0"/>
                        <a:t>référent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5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/>
                        <a:t>Primitif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562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err="1"/>
                        <a:t>Sd</a:t>
                      </a:r>
                      <a:r>
                        <a:rPr lang="fr-FR" sz="1200" b="1" baseline="0" dirty="0"/>
                        <a:t> Fonctionnel</a:t>
                      </a:r>
                      <a:endParaRPr lang="fr-FR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i="1" dirty="0"/>
                        <a:t>Syndrome:</a:t>
                      </a:r>
                    </a:p>
                    <a:p>
                      <a:r>
                        <a:rPr lang="fr-FR" sz="1200" i="1" dirty="0"/>
                        <a:t>Marqueurs</a:t>
                      </a:r>
                      <a:r>
                        <a:rPr lang="fr-FR" sz="1200" i="1" baseline="0" dirty="0"/>
                        <a:t> biologiques dominants (valeurs/dates):</a:t>
                      </a:r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617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</a:t>
                      </a:r>
                      <a:r>
                        <a:rPr lang="fr-FR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Prédisposition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800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Classification</a:t>
                      </a:r>
                      <a:r>
                        <a:rPr lang="fr-FR" sz="1200" b="1" baseline="0" dirty="0"/>
                        <a:t> WHO</a:t>
                      </a:r>
                      <a:endParaRPr lang="fr-FR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i="1" dirty="0"/>
                        <a:t>TNE G1/</a:t>
                      </a:r>
                      <a:r>
                        <a:rPr lang="fr-FR" sz="1200" i="1" baseline="0" dirty="0"/>
                        <a:t> G2 / G3, carcinoïde typique/atypique/haut grade atypique, CNE G3 </a:t>
                      </a:r>
                    </a:p>
                    <a:p>
                      <a:r>
                        <a:rPr lang="fr-FR" sz="1200" i="1" baseline="0" dirty="0"/>
                        <a:t>Ki67 primitif : %, </a:t>
                      </a:r>
                    </a:p>
                    <a:p>
                      <a:r>
                        <a:rPr lang="fr-FR" sz="1200" i="1" baseline="0" dirty="0"/>
                        <a:t>Méta :</a:t>
                      </a:r>
                    </a:p>
                    <a:p>
                      <a:r>
                        <a:rPr lang="fr-FR" sz="1200" i="1" baseline="0" dirty="0"/>
                        <a:t>Relecture </a:t>
                      </a:r>
                      <a:r>
                        <a:rPr lang="fr-FR" sz="1200" i="1" baseline="0" dirty="0" err="1"/>
                        <a:t>Tenpath</a:t>
                      </a:r>
                      <a:r>
                        <a:rPr lang="fr-FR" sz="1200" i="1" baseline="0" dirty="0"/>
                        <a:t>: OUI / NON </a:t>
                      </a:r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827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/>
                        <a:t>Stade</a:t>
                      </a:r>
                      <a:r>
                        <a:rPr lang="fr-FR" sz="1200" b="1" baseline="0" dirty="0"/>
                        <a:t> au diagnostic/à la présentation</a:t>
                      </a:r>
                      <a:endParaRPr lang="fr-FR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i="1" dirty="0"/>
                        <a:t>Stade au diagnostic:</a:t>
                      </a:r>
                    </a:p>
                    <a:p>
                      <a:r>
                        <a:rPr lang="fr-FR" sz="1200" i="1" dirty="0"/>
                        <a:t>Stade</a:t>
                      </a:r>
                      <a:r>
                        <a:rPr lang="fr-FR" sz="1200" i="1" baseline="0" dirty="0"/>
                        <a:t> au moment de la présentation:</a:t>
                      </a:r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59293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20" y="192139"/>
            <a:ext cx="1112814" cy="1176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08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600" b="1" dirty="0">
                <a:solidFill>
                  <a:srgbClr val="0070C0"/>
                </a:solidFill>
              </a:rPr>
              <a:t>Question posée à la RCP Nationale?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  <a:noFill/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fr-FR" b="1" dirty="0"/>
              <a:t>RCP RENATEN NATIONALE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719"/>
            <a:ext cx="1296144" cy="13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01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noFill/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fr-FR" b="1" dirty="0"/>
              <a:t>RCP RENATEN NATIONALE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921299"/>
          </a:xfrm>
        </p:spPr>
        <p:txBody>
          <a:bodyPr/>
          <a:lstStyle/>
          <a:p>
            <a:r>
              <a:rPr lang="fr-FR" sz="1600" b="1" u="sng" dirty="0">
                <a:solidFill>
                  <a:srgbClr val="0070C0"/>
                </a:solidFill>
              </a:rPr>
              <a:t>Historique du patient:</a:t>
            </a:r>
          </a:p>
          <a:p>
            <a:r>
              <a:rPr lang="fr-FR" sz="1600" b="1" u="sng" dirty="0">
                <a:solidFill>
                  <a:srgbClr val="0070C0"/>
                </a:solidFill>
              </a:rPr>
              <a:t>Principales Comorbidités :</a:t>
            </a:r>
          </a:p>
          <a:p>
            <a:r>
              <a:rPr lang="fr-FR" sz="1600" b="1" u="sng" dirty="0">
                <a:solidFill>
                  <a:srgbClr val="0070C0"/>
                </a:solidFill>
              </a:rPr>
              <a:t>Principales Séquelles des traitements antérieurs</a:t>
            </a:r>
          </a:p>
          <a:p>
            <a:pPr marL="0" indent="0">
              <a:buNone/>
            </a:pPr>
            <a:endParaRPr lang="fr-FR" b="1" u="sng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296144" cy="13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8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noFill/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fr-FR" b="1" dirty="0"/>
              <a:t>RCP RENATEN NATIONALE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07071"/>
            <a:ext cx="7992888" cy="471351"/>
          </a:xfrm>
        </p:spPr>
        <p:txBody>
          <a:bodyPr>
            <a:normAutofit/>
          </a:bodyPr>
          <a:lstStyle/>
          <a:p>
            <a:r>
              <a:rPr lang="fr-FR" sz="2000" b="1" u="sng" dirty="0">
                <a:solidFill>
                  <a:srgbClr val="0070C0"/>
                </a:solidFill>
              </a:rPr>
              <a:t>Traitements antérieurs/efficacité/toxicité</a:t>
            </a:r>
            <a:r>
              <a:rPr lang="fr-FR" sz="2000" b="1" dirty="0">
                <a:solidFill>
                  <a:srgbClr val="0070C0"/>
                </a:solidFill>
              </a:rPr>
              <a:t>: </a:t>
            </a:r>
            <a:r>
              <a:rPr lang="fr-FR" sz="2000" i="1" dirty="0"/>
              <a:t>1 ligne par traitement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296144" cy="13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332039"/>
              </p:ext>
            </p:extLst>
          </p:nvPr>
        </p:nvGraphicFramePr>
        <p:xfrm>
          <a:off x="395536" y="1988840"/>
          <a:ext cx="7992888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15">
                  <a:extLst>
                    <a:ext uri="{9D8B030D-6E8A-4147-A177-3AD203B41FA5}">
                      <a16:colId xmlns:a16="http://schemas.microsoft.com/office/drawing/2014/main" val="3085850770"/>
                    </a:ext>
                  </a:extLst>
                </a:gridCol>
                <a:gridCol w="1418709">
                  <a:extLst>
                    <a:ext uri="{9D8B030D-6E8A-4147-A177-3AD203B41FA5}">
                      <a16:colId xmlns:a16="http://schemas.microsoft.com/office/drawing/2014/main" val="329566226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808111045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6208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N°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Efficacité/Toxicité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544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 .</a:t>
                      </a:r>
                      <a:r>
                        <a:rPr lang="fr-FR" sz="1400" baseline="0" dirty="0"/>
                        <a:t> . / . . / . . . .</a:t>
                      </a:r>
                      <a:endParaRPr lang="fr-FR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Au .</a:t>
                      </a:r>
                      <a:r>
                        <a:rPr lang="fr-FR" sz="1400" baseline="0" dirty="0"/>
                        <a:t> . / . . / . . . .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028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537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157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06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702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257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50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Du</a:t>
                      </a:r>
                    </a:p>
                    <a:p>
                      <a:r>
                        <a:rPr lang="fr-FR" sz="1400" dirty="0"/>
                        <a:t>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722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24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634082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sz="3200" b="1" dirty="0"/>
              <a:t>Images aidant à la prise de décision</a:t>
            </a:r>
            <a:br>
              <a:rPr lang="fr-FR" sz="3200" b="1" dirty="0"/>
            </a:br>
            <a:endParaRPr lang="fr-FR" sz="1800" b="1" i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3952"/>
            <a:ext cx="1133575" cy="11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86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/>
              <a:t>Conclusion de la RCP RENATEN nationale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u="sng" dirty="0">
                <a:solidFill>
                  <a:srgbClr val="0070C0"/>
                </a:solidFill>
              </a:rPr>
              <a:t>Conclusion: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526"/>
            <a:ext cx="1133575" cy="11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443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Affichage à l'écran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RCP RENATEN NATIONALE du . . / . . / . . . .  IGR           APHP Beaujon          HEH Lyon</vt:lpstr>
      <vt:lpstr>RCP RENATEN NATIONALE</vt:lpstr>
      <vt:lpstr>RCP RENATEN NATIONALE</vt:lpstr>
      <vt:lpstr>RCP RENATEN NATIONALE</vt:lpstr>
      <vt:lpstr>Images aidant à la prise de décision </vt:lpstr>
      <vt:lpstr>Conclusion de la RCP RENATEN nationale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 RENATEN NATIONALE</dc:title>
  <dc:creator>JEPIRAL Galina</dc:creator>
  <cp:lastModifiedBy>Gérard CHABRIER</cp:lastModifiedBy>
  <cp:revision>36</cp:revision>
  <dcterms:created xsi:type="dcterms:W3CDTF">2021-02-08T13:58:56Z</dcterms:created>
  <dcterms:modified xsi:type="dcterms:W3CDTF">2023-11-28T20:23:29Z</dcterms:modified>
</cp:coreProperties>
</file>